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 Mon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ono-bold.fntdata"/><Relationship Id="rId11" Type="http://schemas.openxmlformats.org/officeDocument/2006/relationships/slide" Target="slides/slide6.xml"/><Relationship Id="rId22" Type="http://schemas.openxmlformats.org/officeDocument/2006/relationships/font" Target="fonts/RobotoMon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Mon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on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c978c32a7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c978c32a7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c978c32a7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c978c32a7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c978c32a7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c978c32a7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c978c32a7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c978c32a7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c978c32a7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c978c32a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c978c32a7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c978c32a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c978c32a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c978c32a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c978c32a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c978c32a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c978c32a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c978c32a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c978c32a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c978c32a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Sections ignored in executable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Segments ignored in object files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c978c32a7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c978c32a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c978c32a7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c978c32a7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skyfree.org/linux/references/ELF_Format.pdf" TargetMode="External"/><Relationship Id="rId4" Type="http://schemas.openxmlformats.org/officeDocument/2006/relationships/hyperlink" Target="http://cs595g.lockshaw.io/w20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Executable and Linkable Format (ELF)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Symbols</a:t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00" y="1243125"/>
            <a:ext cx="5365049" cy="140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2"/>
          <p:cNvSpPr txBox="1"/>
          <p:nvPr/>
        </p:nvSpPr>
        <p:spPr>
          <a:xfrm>
            <a:off x="6032500" y="1298225"/>
            <a:ext cx="28080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`st_name` - index into strtab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1" name="Google Shape;12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5125" y="3508325"/>
            <a:ext cx="213360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2"/>
          <p:cNvSpPr txBox="1"/>
          <p:nvPr/>
        </p:nvSpPr>
        <p:spPr>
          <a:xfrm>
            <a:off x="2466625" y="2881788"/>
            <a:ext cx="28080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`st_info` - symbol type, binding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3" name="Google Shape;123;p22"/>
          <p:cNvSpPr txBox="1"/>
          <p:nvPr/>
        </p:nvSpPr>
        <p:spPr>
          <a:xfrm>
            <a:off x="6745250" y="3465675"/>
            <a:ext cx="28080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STB_LOCAL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STB_GLOBAL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STB_WEAK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4" name="Google Shape;12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25800" y="3315850"/>
            <a:ext cx="1547975" cy="150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Relocations</a:t>
            </a:r>
            <a:endParaRPr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548" y="2745700"/>
            <a:ext cx="5822225" cy="183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3"/>
          <p:cNvSpPr txBox="1"/>
          <p:nvPr/>
        </p:nvSpPr>
        <p:spPr>
          <a:xfrm>
            <a:off x="1340550" y="1340550"/>
            <a:ext cx="4600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How do we safely move sections around?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2" name="Google Shape;13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2422" y="445025"/>
            <a:ext cx="3598150" cy="190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Segments</a:t>
            </a:r>
            <a:endParaRPr/>
          </a:p>
        </p:txBody>
      </p:sp>
      <p:pic>
        <p:nvPicPr>
          <p:cNvPr id="138" name="Google Shape;13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" y="1501725"/>
            <a:ext cx="7696200" cy="235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PIE work?</a:t>
            </a:r>
            <a:endParaRPr/>
          </a:p>
        </p:txBody>
      </p:sp>
      <p:pic>
        <p:nvPicPr>
          <p:cNvPr id="144" name="Google Shape;14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075" y="1294700"/>
            <a:ext cx="2981650" cy="14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Executable Formats?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 code in one file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But libraries!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need a way to combine files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Distribute as binary (“object files”)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Linkers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need a way to control how our programs run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Memory permissions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Loading addresses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Loaders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want PIE code! And shared libraries!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Dynamic linker (ld.so)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Executable Formats?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Provide key metadata for running programs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Memory permissions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Loading addresses, custom interpreter,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Provide debugging assistance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Debug symbols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Allow combining (linking) programs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Relocations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Function symbols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Executable Formats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Executable and Linkable Format (ELF)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Portable Executable (PE)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Mach object file format (Mach-O)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Organized Runtime Contents (ORC) - custom 595g file format!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Admittedly not so common...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ELF work?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Reference: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http://www.skyfree.org/linux/references/ELF_Format.pdf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Will be posted at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http://cs595g.lockshaw.io/w20.html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Your friend: readelf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readelf -S (sections)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readelf -l (segments) &lt;- that’s a lowercase 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readelf -h (headers)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readelf -a (everything)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ELF Headers</a:t>
            </a:r>
            <a:endParaRPr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350" y="1679921"/>
            <a:ext cx="5149150" cy="247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6175" y="298025"/>
            <a:ext cx="2226725" cy="10669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4635500" y="693938"/>
            <a:ext cx="15594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e_type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5937975" y="2783400"/>
            <a:ext cx="2564100" cy="4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e_entry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6866475" y="2571750"/>
            <a:ext cx="2079900" cy="4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Program entry point virtual address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Sections vs. Segment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Object file != executable file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But they’re both ELFs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Sections are chunks of programs we move around when linking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Segments are how chunks of programs are loaded into memory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 explicit mapping between sections and segments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Both section table and segment table point into the overall contents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Need to maintain memory permissions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To see mapping, run `readelf -l`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Sections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Metadata stored in section table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`sh_type`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8525" y="1633350"/>
            <a:ext cx="5212275" cy="18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1700" y="3037419"/>
            <a:ext cx="1315225" cy="185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3725325" y="3989925"/>
            <a:ext cx="1876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SHT_NOBITS - .bss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5" name="Google Shape;105;p20"/>
          <p:cNvSpPr txBox="1"/>
          <p:nvPr/>
        </p:nvSpPr>
        <p:spPr>
          <a:xfrm>
            <a:off x="6427600" y="3884075"/>
            <a:ext cx="2342400" cy="7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Some sections have no runtime effect: SHT_NOTE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1281275" y="2155525"/>
            <a:ext cx="23424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`sh_flags` - permissions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Sections</a:t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3625" y="361488"/>
            <a:ext cx="4351425" cy="305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3625" y="3419682"/>
            <a:ext cx="4351426" cy="1362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